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2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3D26-7226-45CB-8A5C-64D8A731ADB1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8A52-CDA2-4B68-A9A1-98B7799D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59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3D26-7226-45CB-8A5C-64D8A731ADB1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8A52-CDA2-4B68-A9A1-98B7799D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19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3D26-7226-45CB-8A5C-64D8A731ADB1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8A52-CDA2-4B68-A9A1-98B7799D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48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3D26-7226-45CB-8A5C-64D8A731ADB1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8A52-CDA2-4B68-A9A1-98B7799D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216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3D26-7226-45CB-8A5C-64D8A731ADB1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8A52-CDA2-4B68-A9A1-98B7799D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54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3D26-7226-45CB-8A5C-64D8A731ADB1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8A52-CDA2-4B68-A9A1-98B7799D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786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3D26-7226-45CB-8A5C-64D8A731ADB1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8A52-CDA2-4B68-A9A1-98B7799D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91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3D26-7226-45CB-8A5C-64D8A731ADB1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8A52-CDA2-4B68-A9A1-98B7799D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48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3D26-7226-45CB-8A5C-64D8A731ADB1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8A52-CDA2-4B68-A9A1-98B7799D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960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3D26-7226-45CB-8A5C-64D8A731ADB1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8A52-CDA2-4B68-A9A1-98B7799D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604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3D26-7226-45CB-8A5C-64D8A731ADB1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8A52-CDA2-4B68-A9A1-98B7799D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005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477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73D26-7226-45CB-8A5C-64D8A731ADB1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08A52-CDA2-4B68-A9A1-98B7799D3DC1}" type="slidenum">
              <a:rPr lang="en-US" smtClean="0"/>
              <a:t>‹#›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52400"/>
            <a:ext cx="1358900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337300"/>
            <a:ext cx="1371600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6704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5477"/>
            <a:ext cx="9187431" cy="424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5472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4</cp:revision>
  <dcterms:created xsi:type="dcterms:W3CDTF">2013-10-25T16:23:33Z</dcterms:created>
  <dcterms:modified xsi:type="dcterms:W3CDTF">2013-11-06T12:07:44Z</dcterms:modified>
</cp:coreProperties>
</file>